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1" d="100"/>
          <a:sy n="61" d="100"/>
        </p:scale>
        <p:origin x="108" y="7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Andrew Wyatt Smith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29 February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C61D1A-3D50-2167-6965-4E4B287DA6FA}"/>
              </a:ext>
            </a:extLst>
          </p:cNvPr>
          <p:cNvSpPr txBox="1"/>
          <p:nvPr/>
        </p:nvSpPr>
        <p:spPr>
          <a:xfrm>
            <a:off x="770010" y="1496312"/>
            <a:ext cx="10593207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research attempts to identify the factors for a successful rocket landing. </a:t>
            </a:r>
            <a:br>
              <a:rPr lang="en-US" dirty="0"/>
            </a:br>
            <a:r>
              <a:rPr lang="en-US" dirty="0"/>
              <a:t>To make this determination, the following methodologies were used:</a:t>
            </a:r>
            <a:br>
              <a:rPr lang="en-US" dirty="0"/>
            </a:b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Collect</a:t>
            </a:r>
            <a:r>
              <a:rPr lang="en-US" dirty="0"/>
              <a:t> data using SpaceX REST API and web scraping techniques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Wrangle</a:t>
            </a:r>
            <a:r>
              <a:rPr lang="en-US" dirty="0"/>
              <a:t> data to create success/fail outcome variable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Explore</a:t>
            </a:r>
            <a:r>
              <a:rPr lang="en-US" dirty="0"/>
              <a:t> data with data visualization techniques, considering the following factors: payload, launch site, flight number and yearly trend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Analyze</a:t>
            </a:r>
            <a:r>
              <a:rPr lang="en-US" dirty="0"/>
              <a:t> the data with SQL, calculating the following statistics: total payload, payload range for successful launches, and total # of successful and failed outcomes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Explore</a:t>
            </a:r>
            <a:r>
              <a:rPr lang="en-US" dirty="0"/>
              <a:t> launch site success rates and proximity to geographical markers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Visualize</a:t>
            </a:r>
            <a:r>
              <a:rPr lang="en-US" dirty="0"/>
              <a:t> the launch sites with the most success and successful payload ranges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Build models</a:t>
            </a:r>
            <a:r>
              <a:rPr lang="en-US" dirty="0"/>
              <a:t> to predict landing outcomes using logistic regression, support vector machine (SVM), decision tree and K-nearest neighbor (KNN)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3A82154-FEC9-DAFD-F937-914EE01A47F7}"/>
              </a:ext>
            </a:extLst>
          </p:cNvPr>
          <p:cNvSpPr txBox="1">
            <a:spLocks/>
          </p:cNvSpPr>
          <p:nvPr/>
        </p:nvSpPr>
        <p:spPr>
          <a:xfrm>
            <a:off x="828068" y="1530575"/>
            <a:ext cx="9766360" cy="4494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457200" lvl="1" indent="0" algn="just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advertises Falcon 9 rocket launches on its website with a cost of 62 million dollars; other providers cost upward of 165 million dollars each, much of the savings is because Space X can reuse the first stage. Therefore, if we can determine if the first stage will land, we can determine the cost of a launch. This information can be used if an alternate company wants to bid against space X for a rocket launch. This goal of the project is to create a machine learning pipeline to predict if the first stage will land successfully.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factors determine if the rocket will land successfully?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interaction amongst various features that determine the success rate of a successful landing.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operating conditions needs to be in place to ensure a successful landing program.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81FA69B-6DDE-D482-D6B5-FEFE28C1850E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SpaceX API and web scraping from Wikipedia.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One-hot encoding was applied to categorical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2C9314CB-9C0E-296E-ADF9-410821393290}"/>
              </a:ext>
            </a:extLst>
          </p:cNvPr>
          <p:cNvSpPr txBox="1">
            <a:spLocks/>
          </p:cNvSpPr>
          <p:nvPr/>
        </p:nvSpPr>
        <p:spPr>
          <a:xfrm>
            <a:off x="770011" y="1403131"/>
            <a:ext cx="10928003" cy="477383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through multiple methods: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Via SpaceX API get request and web scraping through Wikipedia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response content was decoded using .</a:t>
            </a:r>
            <a:r>
              <a:rPr lang="en-US" sz="19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() call and converted to a Python pandas data frame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frame filtered to retain only Falcon 9 launches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Missing values of payload mass were filled using .mean() where necessary.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 object created from HTML response text, data parsed and converted to Python pandas data frame</a:t>
            </a:r>
          </a:p>
          <a:p>
            <a:pPr lvl="1" algn="just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from both collection methods was exported to .csv format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E517519-612A-E4F2-C6E2-F9D27DE28E04}"/>
              </a:ext>
            </a:extLst>
          </p:cNvPr>
          <p:cNvSpPr txBox="1">
            <a:spLocks/>
          </p:cNvSpPr>
          <p:nvPr/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the get request to the SpaceX API to collect data, clean the requested data and did some basic data wrangling and formatting.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link to the notebook is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https://github.com/chuksoo/IBM-Data-Science-Capstone-SpaceX/blob/main/Data%20Collection%20API.ipynb.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</TotalTime>
  <Words>1714</Words>
  <Application>Microsoft Office PowerPoint</Application>
  <PresentationFormat>Widescreen</PresentationFormat>
  <Paragraphs>248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Arial</vt:lpstr>
      <vt:lpstr>Calibri</vt:lpstr>
      <vt:lpstr>Courier New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Smith, Andrew Wyatt</cp:lastModifiedBy>
  <cp:revision>201</cp:revision>
  <dcterms:created xsi:type="dcterms:W3CDTF">2021-04-29T18:58:34Z</dcterms:created>
  <dcterms:modified xsi:type="dcterms:W3CDTF">2024-02-29T23:24:30Z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